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62" r:id="rId6"/>
    <p:sldId id="265" r:id="rId7"/>
  </p:sldIdLst>
  <p:sldSz cx="14630400" cy="8229600"/>
  <p:notesSz cx="8229600" cy="14630400"/>
  <p:embeddedFontLst>
    <p:embeddedFont>
      <p:font typeface="Syne Extra Bold" panose="020B0604020202020204" charset="0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yne" panose="020B0604020202020204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73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Plants vs Zombies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Добро пожаловать на презентацию проекта "Plants vs Zombies: Упрощенная версия".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Цель проекта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Название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Plants vs Zombies (упрощенная версия)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Цель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Создание игры, вдохновленной "Plants vs Zombies", с использованием Python и Pygame.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1654"/>
            <a:ext cx="69906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Основные особенности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5574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417439" y="2155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Защита дома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2646164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Защищайте дом от зомби с помощью растений.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9103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417439" y="3491032"/>
            <a:ext cx="3604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Разнообразие растений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17439" y="398145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Используйте различные растения с уникальными способностями.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922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417439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Динамика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567963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Зомби генерируются динамически.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52450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1417439" y="65245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Управление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17439" y="7014924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Простое управление с помощью мыши.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7133"/>
            <a:ext cx="6420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Архитектура проекта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26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71986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Меню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210282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Выбор карты (день/ночь), обработка кликов.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19260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2719864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Игровое поле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3210282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Клеточное поле для размещения растений.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192607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271986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Растения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3210282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Sunflower, PeaShooter, </a:t>
            </a:r>
            <a:r>
              <a:rPr lang="en-US" sz="1750" dirty="0" err="1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WallNut</a:t>
            </a:r>
            <a:r>
              <a:rPr lang="en-US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34233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613612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Зомби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62654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Движение к дому, атака растений.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Основные классы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7227272" y="2078117"/>
            <a:ext cx="17585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324701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Board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Описывает игровое поле, метод get\_cell.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7148453" y="3186589"/>
            <a:ext cx="33349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PlantBoard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Отображает панель с растениями, обработка выбора.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7139761" y="4184213"/>
            <a:ext cx="35075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Plant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Базовый класс для всех растений, анимация, здоровье, позиция.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7133332" y="5181838"/>
            <a:ext cx="36373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Zombie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Описывает поведение зомби, анимации для ходьбы и атаки.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6" name="Text 24"/>
          <p:cNvSpPr/>
          <p:nvPr/>
        </p:nvSpPr>
        <p:spPr>
          <a:xfrm>
            <a:off x="7146429" y="6179463"/>
            <a:ext cx="3374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324701" y="606873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SunAmount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Управляет количеством солнца, отображение ресурсов.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016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 этом проекте мы создали упрощенную версию игры "Plants vs Zombies" с использованием Python и Pygame. Игра включает в себя основные элементы оригинальной игры, такие как защита дома от зомби с помощью растений, различные типы растений с уникальными способностями, динамическая генерация зомби и простое управление с помощью мыши.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Office PowerPoint</Application>
  <PresentationFormat>Произвольный</PresentationFormat>
  <Paragraphs>49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Syne Extra Bold</vt:lpstr>
      <vt:lpstr>Calibri</vt:lpstr>
      <vt:lpstr>Syne</vt:lpstr>
      <vt:lpstr>Aptos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Пользователь</cp:lastModifiedBy>
  <cp:revision>4</cp:revision>
  <dcterms:created xsi:type="dcterms:W3CDTF">2025-02-21T16:50:10Z</dcterms:created>
  <dcterms:modified xsi:type="dcterms:W3CDTF">2025-02-22T10:05:55Z</dcterms:modified>
</cp:coreProperties>
</file>